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009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35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B4BA-FED9-4C8B-B516-E95B92D1C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CF17-3FB3-408E-9673-22BD0F211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A340F-03D0-466F-A432-89C9B54B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6A209-DF60-4828-9813-874F62DD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C4F83-5BF3-445B-80A0-9430D56A1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83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95EE-7241-4902-BC15-279AD1857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E51682-E512-4FA9-8BDB-86B6834F7A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0B87D-4CF7-477D-86C2-8AFA7EB2B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72646-EB98-413D-8D8E-FCE2AA33B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2A653-B109-42ED-BF53-C89C7927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E2DDDA-C2FE-49E3-AB1E-52219A6FD9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77A3D1-3682-45E6-A930-A5871047C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0D040-5254-448D-A158-7C77F900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14293-E605-44BD-8EEF-29357AC8B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E91C5-C405-4030-9641-F7714D5E5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07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FA747-5E12-4FD6-9A68-506F4C1C2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BE698-16D1-476B-9ED4-0D9A3CAE6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C76FF-F0EB-4BF1-BDB6-5CF9D412A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A92B6-BC0E-4B95-B4FA-854E0A884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47E3-8309-45E3-8136-7493B9E96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96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6262-9E05-4E5A-8065-7F03AE95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A6116-068A-4DBE-9C8A-53FB21E58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DFA84-CC03-4FAB-A53A-F7A91A40A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A19F2-CF41-4682-8EE3-DA4CAEAA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753AA-4442-4931-8BEA-C5872B1ED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9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72DCD-139A-4C8C-84A2-4696E7A5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1DEDC-015E-4CBB-8C55-9FD85C976E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D0784-7A47-4E7B-B32E-7B1638684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712F4-6846-4711-AEF1-91F0D7AD8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8CDA8-63EA-44B3-857E-5B45AAC58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91A07-D3BF-4631-B4BB-C5FD7CD2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22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181E0-6072-4CF6-AE52-C5DB7D8AB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CF5C3-12E3-44AA-B231-61C702E75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A8A6D-2EC7-4CC6-B76B-287A095E4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029B91-2033-4C85-8276-6BC55F3006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CFE486-BF0B-4D76-9C3F-24566C1175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19A45E-A8E2-4B37-BA61-DDD83EFD9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393E11-5B18-45C2-BD48-A69FC0337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791EC8-1C68-4469-BF95-8F6C5C437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4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9DF97-6299-4B01-B570-46AC6E018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19AE51-94AE-43EC-A39E-C201887A1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FBA8B-D415-4212-B9C5-C30F38573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8EF49-20F8-43D6-ACB6-5C1F73A7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63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980D1E-4040-468E-AAD6-66F7E461C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90DE7-8A93-41AA-9A94-F30F456C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25588-073E-44D8-ABA7-AB06851B2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9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C7384-118C-4541-A360-D1477E74F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A7FE0-99AE-40B7-B30F-EC6FA625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242D5-42FD-462C-86C5-10D4CE133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2CB29-42A6-4AE6-AA64-74C0D4DCC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B6196-93B8-4A8B-A551-B931AC394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8EED3-8079-4AC1-ACA5-F3CC919A8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5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59792-990D-4B36-AA61-987092EF1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582BAD-47F2-4C34-A969-3CE43E5CC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1889E-EF81-4630-909E-C22DC425F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E98107-DC68-431C-9128-C018173C3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617AF-24E8-4B4E-9DA2-EC903A884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03D1B-4C3A-4FD6-9D2F-9A0EFA99F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20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2993B9-E94A-4962-9301-AC5419EFF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1C55A9-E463-47E0-B0B5-33342802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680E8-A7A1-4348-AF4B-6F9A8BAF8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6DC57-A7DC-49C5-9CC0-E7581D041B05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E27F-A4E1-4811-91F1-0DBDEDCA5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1D6DF-5559-4107-BC94-D50DED956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EF7CE-E694-4D89-A530-7BE373476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28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7CDB3C-16C0-4340-AF87-2E728019B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94D320-37FA-4246-A209-D7A6534CAAF1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BAB194-8A2B-4B79-84E6-833CB3BFB755}"/>
              </a:ext>
            </a:extLst>
          </p:cNvPr>
          <p:cNvSpPr/>
          <p:nvPr/>
        </p:nvSpPr>
        <p:spPr>
          <a:xfrm>
            <a:off x="2945219" y="2466753"/>
            <a:ext cx="1084522" cy="202018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36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D971D6-4652-4881-ADFE-A1F2D6288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ACA06C-B09A-480E-B794-053D1D1F9DC2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906425-9BF7-4832-A657-0D6F8662D55C}"/>
              </a:ext>
            </a:extLst>
          </p:cNvPr>
          <p:cNvSpPr/>
          <p:nvPr/>
        </p:nvSpPr>
        <p:spPr>
          <a:xfrm>
            <a:off x="7198242" y="2604977"/>
            <a:ext cx="978195" cy="166931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6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1F9FDC-4A0E-49C1-B128-35FE3CF5E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407CD3-734E-433B-A979-83B3E2D42EDC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9FA745-9DCC-4F60-A17C-8DECBD9641C7}"/>
              </a:ext>
            </a:extLst>
          </p:cNvPr>
          <p:cNvSpPr/>
          <p:nvPr/>
        </p:nvSpPr>
        <p:spPr>
          <a:xfrm>
            <a:off x="9611833" y="2711302"/>
            <a:ext cx="723014" cy="12546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99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CE6B2-EF15-479E-A876-A1871A8AE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865897-96BF-4346-987D-1505509A5982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7BA51D-CA6D-463D-A17C-007AFC754128}"/>
              </a:ext>
            </a:extLst>
          </p:cNvPr>
          <p:cNvSpPr/>
          <p:nvPr/>
        </p:nvSpPr>
        <p:spPr>
          <a:xfrm>
            <a:off x="11111023" y="3040912"/>
            <a:ext cx="754914" cy="112705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43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84EE6-1D1D-42CA-B8C2-010BB90AD4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E1995EA-A1C2-4A44-9FB6-FECEE57D60D4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BFFA83-489F-41C4-A70C-60A513C0006A}"/>
              </a:ext>
            </a:extLst>
          </p:cNvPr>
          <p:cNvSpPr/>
          <p:nvPr/>
        </p:nvSpPr>
        <p:spPr>
          <a:xfrm>
            <a:off x="10239154" y="3168502"/>
            <a:ext cx="776176" cy="14034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4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750BF2-782E-4AD6-BC7A-CFC5625AD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35A153-2CA7-4292-B875-A419BA69114B}"/>
              </a:ext>
            </a:extLst>
          </p:cNvPr>
          <p:cNvSpPr/>
          <p:nvPr/>
        </p:nvSpPr>
        <p:spPr>
          <a:xfrm>
            <a:off x="11229746" y="5512526"/>
            <a:ext cx="962254" cy="962254"/>
          </a:xfrm>
          <a:prstGeom prst="rect">
            <a:avLst/>
          </a:prstGeom>
          <a:solidFill>
            <a:srgbClr val="009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54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C37D35-9473-4A24-A8FC-262CCD1165D5}"/>
              </a:ext>
            </a:extLst>
          </p:cNvPr>
          <p:cNvSpPr/>
          <p:nvPr/>
        </p:nvSpPr>
        <p:spPr>
          <a:xfrm>
            <a:off x="2179675" y="2977116"/>
            <a:ext cx="1084522" cy="192449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54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6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Golam Md Muktadir</dc:creator>
  <cp:lastModifiedBy>Golam Md Muktadir</cp:lastModifiedBy>
  <cp:revision>10</cp:revision>
  <dcterms:created xsi:type="dcterms:W3CDTF">2024-04-26T00:17:43Z</dcterms:created>
  <dcterms:modified xsi:type="dcterms:W3CDTF">2024-04-26T01:13:14Z</dcterms:modified>
</cp:coreProperties>
</file>

<file path=docProps/thumbnail.jpeg>
</file>